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976562"/>
            <a:ext cx="97536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16" y="260648"/>
            <a:ext cx="10850240" cy="625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27" y="1324349"/>
            <a:ext cx="11075789" cy="54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43050"/>
            <a:ext cx="117729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76450"/>
            <a:ext cx="116395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04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6300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5382"/>
            <a:ext cx="11377264" cy="55779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704"/>
            <a:ext cx="11233248" cy="5515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7062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0420" y="1124744"/>
            <a:ext cx="123967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6344" y="3080865"/>
            <a:ext cx="123967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0227" y="5974536"/>
            <a:ext cx="123967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653136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854" y="5347617"/>
            <a:ext cx="1995193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41160" cy="49462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877272"/>
            <a:ext cx="3763275" cy="540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1403817"/>
            <a:ext cx="16561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4056" y="316956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7825"/>
            <a:ext cx="116205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647825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7455" y="3152534"/>
            <a:ext cx="230425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050" y="4668818"/>
            <a:ext cx="230425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7787"/>
            <a:ext cx="1163002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780928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237" y="3475409"/>
            <a:ext cx="153676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02" y="4193039"/>
            <a:ext cx="252984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57450"/>
            <a:ext cx="115919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124" y="2430960"/>
            <a:ext cx="263306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088" y="3843071"/>
            <a:ext cx="124299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149080"/>
            <a:ext cx="504056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965" y="5607490"/>
            <a:ext cx="219196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080585"/>
            <a:ext cx="26642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04" y="2798216"/>
            <a:ext cx="280941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127" y="3527421"/>
            <a:ext cx="4572001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6837"/>
            <a:ext cx="116300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2026-02-23T10:09:48Z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