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2995612"/>
            <a:ext cx="95821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0012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91539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6631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44567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743075"/>
            <a:ext cx="9925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58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181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29192" cy="54664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509120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19262"/>
            <a:ext cx="10544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04925"/>
            <a:ext cx="112299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04925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96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91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05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9045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4563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4678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93551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7410" y="472959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704975"/>
            <a:ext cx="10153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70497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527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814387"/>
            <a:ext cx="96297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8159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50585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33465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