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7" r:id="rId2"/>
    <p:sldId id="302" r:id="rId3"/>
    <p:sldId id="325" r:id="rId4"/>
    <p:sldId id="326" r:id="rId5"/>
    <p:sldId id="32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3119437"/>
            <a:ext cx="104584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38425"/>
            <a:ext cx="116490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32856"/>
            <a:ext cx="116014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0175"/>
            <a:ext cx="117443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31704" y="1391935"/>
            <a:ext cx="25202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711916" y="3660573"/>
            <a:ext cx="348042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62137"/>
            <a:ext cx="117348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80376" y="2060848"/>
            <a:ext cx="24830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635"/>
            <a:ext cx="116967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88288" y="1484784"/>
            <a:ext cx="334377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61503" y="4887741"/>
            <a:ext cx="207055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3067050"/>
            <a:ext cx="115347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159896" y="3140968"/>
            <a:ext cx="29523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10153128" cy="5538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600056" y="1196752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07740" y="2135216"/>
            <a:ext cx="152396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83086" y="3121806"/>
            <a:ext cx="449708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586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75720" y="2348880"/>
            <a:ext cx="38164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08367" y="1425126"/>
            <a:ext cx="258025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2549" y="2582594"/>
            <a:ext cx="388730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063283" y="3705339"/>
            <a:ext cx="341709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8295" y="4839658"/>
            <a:ext cx="283545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260648"/>
            <a:ext cx="10873208" cy="6948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028573"/>
            <a:ext cx="10657184" cy="556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075"/>
            <a:ext cx="117062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39816" y="1268760"/>
            <a:ext cx="39604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60008" y="3560548"/>
            <a:ext cx="460394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89750" y="5794462"/>
            <a:ext cx="362633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2420888"/>
            <a:ext cx="31683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12423" y="3520483"/>
            <a:ext cx="203813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35988" y="4631652"/>
            <a:ext cx="2038137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99775" y="5754396"/>
            <a:ext cx="281264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10153128" cy="646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159896" y="298707"/>
            <a:ext cx="19442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139166" y="1201532"/>
            <a:ext cx="334932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37415" y="2173805"/>
            <a:ext cx="2459186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54651" y="4129927"/>
            <a:ext cx="211315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09" y="1969343"/>
            <a:ext cx="1161097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895773"/>
            <a:ext cx="453650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029"/>
            <a:ext cx="117443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39416" y="2276872"/>
            <a:ext cx="50405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84431" y="4325591"/>
            <a:ext cx="184493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75155" y="5332588"/>
            <a:ext cx="291658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100"/>
            <a:ext cx="116871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519936" y="1562100"/>
            <a:ext cx="46085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04462" y="3552946"/>
            <a:ext cx="407551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23034" y="4536794"/>
            <a:ext cx="2840918" cy="7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76425"/>
            <a:ext cx="116776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2348880"/>
            <a:ext cx="44644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17882" y="4386024"/>
            <a:ext cx="435843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05497" y="5404596"/>
            <a:ext cx="289090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20055" y="1412776"/>
            <a:ext cx="208762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9366" y="2419774"/>
            <a:ext cx="249627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8100" y="4456918"/>
            <a:ext cx="321368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503366" y="4480067"/>
            <a:ext cx="250431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19536" y="2276872"/>
            <a:ext cx="20882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00416" y="4348740"/>
            <a:ext cx="384058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2026-02-23T04:52:34Z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