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3100387"/>
            <a:ext cx="83534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58052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6350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95509" cy="22857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356992"/>
            <a:ext cx="9832968" cy="308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80176" y="2060848"/>
            <a:ext cx="38884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608308" y="2963674"/>
            <a:ext cx="336801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149898" y="3854925"/>
            <a:ext cx="173007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457836" y="4757750"/>
            <a:ext cx="351848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559496" y="1484784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04448" y="2318161"/>
            <a:ext cx="376356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07810" y="4123811"/>
            <a:ext cx="362043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69187" y="5906312"/>
            <a:ext cx="289456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2889"/>
            <a:ext cx="10657184" cy="55144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80176" y="2348880"/>
            <a:ext cx="201622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629036" y="3934611"/>
            <a:ext cx="232294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8776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071664" y="4869160"/>
            <a:ext cx="273630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23592" y="2132856"/>
            <a:ext cx="201622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861273" y="4829758"/>
            <a:ext cx="201622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365104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292" y="4978562"/>
            <a:ext cx="18097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102" y="5615170"/>
            <a:ext cx="214989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38312"/>
            <a:ext cx="117443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99456" y="2641834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269167" y="3498361"/>
            <a:ext cx="230425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38362"/>
            <a:ext cx="117062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204864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460" y="3443355"/>
            <a:ext cx="283546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780928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717" y="3405961"/>
            <a:ext cx="223224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489" y="4030994"/>
            <a:ext cx="1952447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891" y="4679176"/>
            <a:ext cx="2981149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30" y="5940816"/>
            <a:ext cx="137738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62139"/>
            <a:ext cx="60486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604" y="4770078"/>
            <a:ext cx="345026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599" y="5395111"/>
            <a:ext cx="294843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443162"/>
            <a:ext cx="116300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443162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950" y="3149217"/>
            <a:ext cx="321342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29" y="4869160"/>
            <a:ext cx="806767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1277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9221" y="4989353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99695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2026-02-23T10:13:02Z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