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3052762"/>
            <a:ext cx="67818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84148" cy="542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6580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98626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78033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04937"/>
            <a:ext cx="107251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1428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0419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73622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295400"/>
            <a:ext cx="105727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29540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09405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88812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0012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30381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99372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75307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771650"/>
            <a:ext cx="106775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77165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54715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46155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2062"/>
            <a:ext cx="117062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336360" y="2204864"/>
            <a:ext cx="244827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38260" y="3096114"/>
            <a:ext cx="789404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631504" y="2204864"/>
            <a:ext cx="698477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643078" y="4855467"/>
            <a:ext cx="798131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33487"/>
            <a:ext cx="1159192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365104"/>
            <a:ext cx="2016224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24180"/>
            <a:ext cx="10692507" cy="62731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431704" y="1052736"/>
            <a:ext cx="468052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475845" y="4282072"/>
            <a:ext cx="5488125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880695" y="5103875"/>
            <a:ext cx="335120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47800"/>
            <a:ext cx="1165860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517923"/>
            <a:ext cx="223224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3835" y="2930034"/>
            <a:ext cx="1180397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878" y="3589791"/>
            <a:ext cx="1631026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5278" y="4249548"/>
            <a:ext cx="2228794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2047" y="4886155"/>
            <a:ext cx="123993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564904"/>
            <a:ext cx="230425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4127" y="3340408"/>
            <a:ext cx="199652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6153" y="4740944"/>
            <a:ext cx="274197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2857" y="5389127"/>
            <a:ext cx="1346999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3186" y="5389127"/>
            <a:ext cx="222409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90712"/>
            <a:ext cx="1163955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890712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5348" y="3198651"/>
            <a:ext cx="172462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1895" y="3881557"/>
            <a:ext cx="124388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383880"/>
            <a:ext cx="280831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366" y="4645520"/>
            <a:ext cx="4855586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052" y="5340001"/>
            <a:ext cx="2604316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322" y="5976608"/>
            <a:ext cx="339684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09725"/>
            <a:ext cx="115824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44894" cy="527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2026-02-23T03:12:44Z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