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2462212"/>
            <a:ext cx="8867775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680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347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85293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57756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39936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834" y="908720"/>
            <a:ext cx="10191750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8367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46874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1817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581382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0584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01878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181744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51891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518567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537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27465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79093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75163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30264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3947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5085184"/>
            <a:ext cx="2952328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828800"/>
            <a:ext cx="11049000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898248"/>
            <a:ext cx="2376264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386805"/>
            <a:ext cx="2376264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233612"/>
            <a:ext cx="11125200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2263771"/>
            <a:ext cx="3096344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3415" y="3930526"/>
            <a:ext cx="147254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82325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160613"/>
            <a:ext cx="295232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3700" y="4838942"/>
            <a:ext cx="503655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90637"/>
            <a:ext cx="11039475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3" y="1412776"/>
            <a:ext cx="3863553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4553" y="3183703"/>
            <a:ext cx="4581183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667000"/>
            <a:ext cx="1106805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491110"/>
            <a:ext cx="187220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394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4209"/>
            <a:ext cx="10729192" cy="555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2026-02-23T01:20:35Z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