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3" r:id="rId2"/>
    <p:sldId id="302" r:id="rId3"/>
    <p:sldId id="325" r:id="rId4"/>
    <p:sldId id="324" r:id="rId5"/>
    <p:sldId id="326" r:id="rId6"/>
    <p:sldId id="327" r:id="rId7"/>
    <p:sldId id="328" r:id="rId8"/>
    <p:sldId id="329" r:id="rId9"/>
    <p:sldId id="330" r:id="rId10"/>
    <p:sldId id="331" r:id="rId11"/>
    <p:sldId id="334" r:id="rId12"/>
    <p:sldId id="337" r:id="rId13"/>
    <p:sldId id="338" r:id="rId14"/>
    <p:sldId id="339" r:id="rId15"/>
    <p:sldId id="332" r:id="rId16"/>
    <p:sldId id="335" r:id="rId17"/>
    <p:sldId id="336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3128962"/>
            <a:ext cx="10477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52600"/>
            <a:ext cx="116776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437344"/>
            <a:ext cx="129614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6280" y="3425769"/>
            <a:ext cx="3455943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157192"/>
            <a:ext cx="20162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09687"/>
            <a:ext cx="118110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996952"/>
            <a:ext cx="151216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3528" y="4779453"/>
            <a:ext cx="472247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80" y="4797152"/>
            <a:ext cx="117157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09284" y="1225076"/>
            <a:ext cx="164289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005" y="4778503"/>
            <a:ext cx="222085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1047214" cy="5519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124744"/>
            <a:ext cx="172819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4734" y="2803074"/>
            <a:ext cx="4323713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14077"/>
            <a:ext cx="116395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27448" y="2132856"/>
            <a:ext cx="345638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458800" y="4204725"/>
            <a:ext cx="34563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11702" y="6021950"/>
            <a:ext cx="34563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9645"/>
            <a:ext cx="10729192" cy="55337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059996" y="1196752"/>
            <a:ext cx="291632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643306" y="2875081"/>
            <a:ext cx="470116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23257" y="4518686"/>
            <a:ext cx="30287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87688" y="4941168"/>
            <a:ext cx="352839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19" y="4797152"/>
            <a:ext cx="1169670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575720" y="1268760"/>
            <a:ext cx="439248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029290" y="3085985"/>
            <a:ext cx="2834462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476126" y="4810613"/>
            <a:ext cx="441196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10657184" cy="6809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1122918" cy="5403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5925"/>
            <a:ext cx="116967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951984" y="5013176"/>
            <a:ext cx="532859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591944" y="1340768"/>
            <a:ext cx="273630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68522" y="3088545"/>
            <a:ext cx="247209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19944" y="5762297"/>
            <a:ext cx="392392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688288" y="1268760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296904" y="3074410"/>
            <a:ext cx="288732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243871" y="3965660"/>
            <a:ext cx="2754281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23952" y="4868486"/>
            <a:ext cx="297420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4925"/>
            <a:ext cx="117062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2204864"/>
            <a:ext cx="30963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98632" y="3096115"/>
            <a:ext cx="309634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97" y="2132856"/>
            <a:ext cx="11734800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295800" y="3787605"/>
            <a:ext cx="237626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591944" y="1268760"/>
            <a:ext cx="38884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601098" y="2993388"/>
            <a:ext cx="285494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499346" y="4706441"/>
            <a:ext cx="3116934" cy="7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7787"/>
            <a:ext cx="117348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91544" y="1347787"/>
            <a:ext cx="48965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5651" y="4797042"/>
            <a:ext cx="330613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3500"/>
            <a:ext cx="116871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852089"/>
            <a:ext cx="453650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61314"/>
            <a:ext cx="1725853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587" y="2276872"/>
            <a:ext cx="111633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068960"/>
            <a:ext cx="129614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2382" y="3068960"/>
            <a:ext cx="349578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66887"/>
            <a:ext cx="117348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17558"/>
            <a:ext cx="432048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517558"/>
            <a:ext cx="201187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47837"/>
            <a:ext cx="116681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10084"/>
            <a:ext cx="43924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510084"/>
            <a:ext cx="172273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2026-02-23T09:41:40Z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