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987" y="3048000"/>
            <a:ext cx="47720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512" y="1643062"/>
            <a:ext cx="93249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64306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40241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724025"/>
            <a:ext cx="108966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724025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58055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59912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176462"/>
            <a:ext cx="1176337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66875"/>
            <a:ext cx="117633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95412"/>
            <a:ext cx="11639550" cy="40671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2586037"/>
            <a:ext cx="102489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13174"/>
            <a:ext cx="10274176" cy="61561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42088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3396"/>
            <a:ext cx="11521280" cy="55399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9879" y="443711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85293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99695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15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17224" cy="54727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12474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9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81125"/>
            <a:ext cx="117252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13285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48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76362"/>
            <a:ext cx="116967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6948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71600"/>
            <a:ext cx="117824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64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443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79534"/>
            <a:ext cx="10812140" cy="5533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92392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26876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00496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481061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268760"/>
            <a:ext cx="9010650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996952"/>
            <a:ext cx="9382125" cy="344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126876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07290" y="292393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07290" y="489163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395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34076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197295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10711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86647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2026-02-23T03:28:44Z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