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35" r:id="rId6"/>
    <p:sldId id="336" r:id="rId7"/>
    <p:sldId id="337" r:id="rId8"/>
    <p:sldId id="327" r:id="rId9"/>
    <p:sldId id="328" r:id="rId10"/>
    <p:sldId id="329" r:id="rId11"/>
    <p:sldId id="330" r:id="rId12"/>
    <p:sldId id="331" r:id="rId13"/>
    <p:sldId id="332" r:id="rId14"/>
    <p:sldId id="333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7162" y="3081337"/>
            <a:ext cx="4257675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34800" cy="4591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2711624" y="1484784"/>
            <a:ext cx="3600400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4482551" y="3383032"/>
            <a:ext cx="3269633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5200183" y="5339153"/>
            <a:ext cx="2552002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822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582" y="1269132"/>
            <a:ext cx="11449050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619" y="1936204"/>
            <a:ext cx="11610975" cy="4229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t="541" r="33333"/>
          <a:stretch/>
        </p:blipFill>
        <p:spPr>
          <a:xfrm>
            <a:off x="6816080" y="4581128"/>
            <a:ext cx="3168352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091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47787"/>
            <a:ext cx="11677650" cy="4162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638" y="5661248"/>
            <a:ext cx="11639550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t="541" r="33333"/>
          <a:stretch/>
        </p:blipFill>
        <p:spPr>
          <a:xfrm>
            <a:off x="5519936" y="3045324"/>
            <a:ext cx="2592288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/>
          <a:srcRect t="541" r="33333"/>
          <a:stretch/>
        </p:blipFill>
        <p:spPr>
          <a:xfrm>
            <a:off x="6260714" y="3913425"/>
            <a:ext cx="3219661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789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93837"/>
            <a:ext cx="11896725" cy="4943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4295800" y="1265008"/>
            <a:ext cx="1944216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8335364" y="2133109"/>
            <a:ext cx="3593284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973865" y="4691114"/>
            <a:ext cx="2673863" cy="767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9076144" y="4691114"/>
            <a:ext cx="2852504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933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57312"/>
            <a:ext cx="11687175" cy="4143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6384032" y="2204864"/>
            <a:ext cx="2592288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909207" y="3049815"/>
            <a:ext cx="1946433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1186999" y="4762868"/>
            <a:ext cx="3252817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147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21507"/>
            <a:ext cx="11439525" cy="69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1916832"/>
            <a:ext cx="9649072" cy="4903887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591925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576188"/>
            <a:ext cx="223224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50874" y="4502163"/>
            <a:ext cx="2468861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2170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2605087"/>
            <a:ext cx="11715750" cy="164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39" y="2550771"/>
            <a:ext cx="1897435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0945" y="3442020"/>
            <a:ext cx="1238591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8439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37270"/>
            <a:ext cx="11277600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944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68125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5733256"/>
            <a:ext cx="1944216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6190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254060"/>
            <a:ext cx="11677650" cy="2333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230687"/>
            <a:ext cx="223224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93272" y="3075639"/>
            <a:ext cx="223224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5628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420475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052" y="2060848"/>
            <a:ext cx="11782425" cy="3238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83832" y="2039588"/>
            <a:ext cx="2160240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/>
          <a:srcRect t="541" r="33333"/>
          <a:stretch/>
        </p:blipFill>
        <p:spPr>
          <a:xfrm>
            <a:off x="6816080" y="2881359"/>
            <a:ext cx="3456384" cy="767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/>
          <a:srcRect t="541" r="33333"/>
          <a:stretch/>
        </p:blipFill>
        <p:spPr>
          <a:xfrm>
            <a:off x="7059149" y="3737886"/>
            <a:ext cx="3456384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826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668125" cy="2495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2001" y="4365476"/>
            <a:ext cx="10410825" cy="64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t="541" r="33333"/>
          <a:stretch/>
        </p:blipFill>
        <p:spPr>
          <a:xfrm>
            <a:off x="983432" y="1629575"/>
            <a:ext cx="2592288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/>
          <a:srcRect t="541" r="33333"/>
          <a:stretch/>
        </p:blipFill>
        <p:spPr>
          <a:xfrm>
            <a:off x="7256910" y="2462952"/>
            <a:ext cx="2871538" cy="767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/>
          <a:srcRect t="541" r="33333"/>
          <a:stretch/>
        </p:blipFill>
        <p:spPr>
          <a:xfrm>
            <a:off x="3379390" y="3423651"/>
            <a:ext cx="4156769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406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2026-02-23T05:03:20Z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