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35" r:id="rId6"/>
    <p:sldId id="336" r:id="rId7"/>
    <p:sldId id="333" r:id="rId8"/>
    <p:sldId id="327" r:id="rId9"/>
    <p:sldId id="328" r:id="rId10"/>
    <p:sldId id="329" r:id="rId11"/>
    <p:sldId id="330" r:id="rId12"/>
    <p:sldId id="332" r:id="rId13"/>
    <p:sldId id="334" r:id="rId14"/>
    <p:sldId id="337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62" y="3081337"/>
            <a:ext cx="42576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81175"/>
            <a:ext cx="1177290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07768" y="1747226"/>
            <a:ext cx="288032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139930" y="2603752"/>
            <a:ext cx="3356670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533469" y="3471853"/>
            <a:ext cx="3323171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2" y="1269132"/>
            <a:ext cx="114490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22" y="1916832"/>
            <a:ext cx="11089010" cy="48146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7608168" y="5229200"/>
            <a:ext cx="252028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760296" y="1412776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912424" y="2257728"/>
            <a:ext cx="206652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208524" y="3970782"/>
            <a:ext cx="2839803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904312" y="1309379"/>
            <a:ext cx="266429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610105" y="2154331"/>
            <a:ext cx="1989951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40930" y="4723911"/>
            <a:ext cx="3570894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045102" y="5557288"/>
            <a:ext cx="490688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495600" y="1260520"/>
            <a:ext cx="2808312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176349" y="2938850"/>
            <a:ext cx="186386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2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1507"/>
            <a:ext cx="114395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58677"/>
            <a:ext cx="11420475" cy="46386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19262"/>
            <a:ext cx="116871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00212"/>
            <a:ext cx="116776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343472" y="1700212"/>
            <a:ext cx="3312368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910630" y="3575311"/>
            <a:ext cx="382532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90662"/>
            <a:ext cx="1160145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727848" y="4005064"/>
            <a:ext cx="424847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19300"/>
            <a:ext cx="117633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688287" y="1987911"/>
            <a:ext cx="3289399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773623" y="3469471"/>
            <a:ext cx="368241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20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550" y="2132856"/>
            <a:ext cx="11668125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359696" y="2124616"/>
            <a:ext cx="3456384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3000881" y="2969568"/>
            <a:ext cx="2807087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4679210" y="3826095"/>
            <a:ext cx="321699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05064"/>
            <a:ext cx="10982325" cy="1438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2495600" y="1309379"/>
            <a:ext cx="2664296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5782810" y="2177480"/>
            <a:ext cx="3121502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979316" y="3902108"/>
            <a:ext cx="2884436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541" r="33333"/>
          <a:stretch/>
        </p:blipFill>
        <p:spPr>
          <a:xfrm>
            <a:off x="8514434" y="3925258"/>
            <a:ext cx="2982165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2026-02-23T09:28:20Z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