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3109912"/>
            <a:ext cx="66770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8210"/>
            <a:ext cx="11668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062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0585"/>
            <a:ext cx="117157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68960"/>
            <a:ext cx="115824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33537"/>
            <a:ext cx="116490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117252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95437"/>
            <a:ext cx="110394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62150"/>
            <a:ext cx="117443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129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10615736" cy="61896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2118"/>
            <a:ext cx="115633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018"/>
            <a:ext cx="11582400" cy="546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293096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690" y="5589461"/>
            <a:ext cx="2617214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76400"/>
            <a:ext cx="116300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95425"/>
            <a:ext cx="116014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628800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6598" y="2948314"/>
            <a:ext cx="247731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1439" y="4233104"/>
            <a:ext cx="221688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708920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227" y="4016860"/>
            <a:ext cx="185273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642" y="5475270"/>
            <a:ext cx="185273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453"/>
            <a:ext cx="1163002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282112"/>
            <a:ext cx="288032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736" y="2555327"/>
            <a:ext cx="77594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014" y="5807813"/>
            <a:ext cx="351036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90712"/>
            <a:ext cx="116109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877963"/>
            <a:ext cx="489654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689" y="2514571"/>
            <a:ext cx="324736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8111" y="3151178"/>
            <a:ext cx="324736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59" y="3799360"/>
            <a:ext cx="418391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0175"/>
            <a:ext cx="116776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9160"/>
            <a:ext cx="118205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585176" cy="572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2026-02-23T09:19:31Z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