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20888"/>
            <a:ext cx="11302677" cy="2048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33550"/>
            <a:ext cx="116395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10081120" cy="662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66900"/>
            <a:ext cx="116681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57387"/>
            <a:ext cx="116300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719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128872" cy="906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086" y="2348880"/>
            <a:ext cx="10494490" cy="44316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3488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8762"/>
            <a:ext cx="116967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9336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300287"/>
            <a:ext cx="110966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81175"/>
            <a:ext cx="115919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590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43075"/>
            <a:ext cx="115824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572000"/>
            <a:ext cx="1944216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537321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085184"/>
            <a:ext cx="180020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5039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6077" y="53647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50851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62112"/>
            <a:ext cx="116109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20888"/>
            <a:ext cx="273630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710" y="2999622"/>
            <a:ext cx="305227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8378" y="4122366"/>
            <a:ext cx="199541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7826" y="4701100"/>
            <a:ext cx="163793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05012"/>
            <a:ext cx="116395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005012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731" y="3197205"/>
            <a:ext cx="187266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97" y="3752790"/>
            <a:ext cx="2155451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871" y="4343099"/>
            <a:ext cx="206897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988840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6476" y="3215757"/>
            <a:ext cx="223224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187" y="3875513"/>
            <a:ext cx="223224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158" y="5079281"/>
            <a:ext cx="237469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19362"/>
            <a:ext cx="116109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519362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3445" y="3144395"/>
            <a:ext cx="297804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212976"/>
            <a:ext cx="273630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214" y="3745412"/>
            <a:ext cx="338805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437" y="4312571"/>
            <a:ext cx="3191611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049" y="4914455"/>
            <a:ext cx="384891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81162"/>
            <a:ext cx="116395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5425"/>
            <a:ext cx="117252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2026-02-23T04:44:22Z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