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725" y="3114675"/>
            <a:ext cx="66865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3637"/>
            <a:ext cx="10801200" cy="5557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71650"/>
            <a:ext cx="1181100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" y="5301208"/>
            <a:ext cx="916305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6825"/>
            <a:ext cx="116300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33180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66937"/>
            <a:ext cx="1166812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99695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4975"/>
            <a:ext cx="116776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657184" cy="56184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78092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1" y="908720"/>
            <a:ext cx="10522673" cy="56886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573325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824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99695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82268" y="4872051"/>
            <a:ext cx="255834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01375" cy="471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437112"/>
            <a:ext cx="180020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1870" y="5073720"/>
            <a:ext cx="227421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298" y="5675603"/>
            <a:ext cx="1996638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824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484784"/>
            <a:ext cx="93610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2652" y="4216410"/>
            <a:ext cx="1335315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33537"/>
            <a:ext cx="11572875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556792"/>
            <a:ext cx="216024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3674" y="2193399"/>
            <a:ext cx="2398189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1826" y="2830007"/>
            <a:ext cx="2398189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3805" y="3443465"/>
            <a:ext cx="1554243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1030" y="4705105"/>
            <a:ext cx="254533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2492896"/>
            <a:ext cx="259228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1670" y="3754536"/>
            <a:ext cx="199441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3276" y="5039326"/>
            <a:ext cx="247453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1412776"/>
            <a:ext cx="208823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652" y="2697566"/>
            <a:ext cx="300418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2807" y="3322599"/>
            <a:ext cx="3004188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032" y="4572665"/>
            <a:ext cx="2457728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9834" y="5822731"/>
            <a:ext cx="134789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2575"/>
            <a:ext cx="1163955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501008"/>
            <a:ext cx="252028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0984" y="4774223"/>
            <a:ext cx="268477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797152"/>
            <a:ext cx="11649075" cy="155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5447928" y="1272095"/>
            <a:ext cx="4392488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2924647" y="3077746"/>
            <a:ext cx="4179465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8549944" y="4790799"/>
            <a:ext cx="336248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09712"/>
            <a:ext cx="115824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2026-02-23T04:31:00Z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