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19275"/>
            <a:ext cx="96964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81927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091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10259888" cy="623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85900"/>
            <a:ext cx="117633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59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4646"/>
            <a:ext cx="11017224" cy="54367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9249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5252"/>
            <a:ext cx="11017224" cy="54461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689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372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09762"/>
            <a:ext cx="110680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6046"/>
            <a:ext cx="11320388" cy="5373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2930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1967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9521" y="45534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6416"/>
            <a:ext cx="11161240" cy="5484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4452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7850"/>
            <a:ext cx="116681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6584"/>
            <a:ext cx="119253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930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2306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06402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97155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322" y="5877272"/>
            <a:ext cx="851535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944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3195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98634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791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6288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5665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86971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204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449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422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68719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3539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