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105150"/>
            <a:ext cx="67056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8679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98072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79795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80037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965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7647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5935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58435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49642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50318"/>
            <a:ext cx="951547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25529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04936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09808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9315450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1247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04614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02541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2071687"/>
            <a:ext cx="99536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06723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97705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320136" y="4365104"/>
            <a:ext cx="453650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81382" y="5325803"/>
            <a:ext cx="335843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631504" y="3405588"/>
            <a:ext cx="842493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6982"/>
            <a:ext cx="10369152" cy="67263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423592" y="836712"/>
            <a:ext cx="828092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622782" y="5200368"/>
            <a:ext cx="716185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891156" y="6080044"/>
            <a:ext cx="499693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52587"/>
            <a:ext cx="116395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631504" y="3645024"/>
            <a:ext cx="655272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57337"/>
            <a:ext cx="1104900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221088"/>
            <a:ext cx="187220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914" y="4776672"/>
            <a:ext cx="2231477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43075"/>
            <a:ext cx="116014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743075"/>
            <a:ext cx="172819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779" y="2831095"/>
            <a:ext cx="160988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379" y="4000138"/>
            <a:ext cx="160988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492896"/>
            <a:ext cx="187220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624" y="3071631"/>
            <a:ext cx="216535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65" y="4159651"/>
            <a:ext cx="225016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0391" y="5247672"/>
            <a:ext cx="1825689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4092" y="5803257"/>
            <a:ext cx="100789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76"/>
            <a:ext cx="1159192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534147"/>
            <a:ext cx="295232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667" y="4112881"/>
            <a:ext cx="280876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624" y="4633742"/>
            <a:ext cx="5525472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8749" y="5189327"/>
            <a:ext cx="597853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931" y="6277348"/>
            <a:ext cx="248689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018"/>
            <a:ext cx="116681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2026-02-23T10:02:39Z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