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2924175"/>
            <a:ext cx="64293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9214"/>
            <a:ext cx="11305256" cy="55072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6149391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10448925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71587"/>
            <a:ext cx="112585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00483"/>
            <a:ext cx="792088" cy="6570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719262"/>
            <a:ext cx="105822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50577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0977"/>
            <a:ext cx="116871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833768" y="2204864"/>
            <a:ext cx="4638495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035379" y="5781441"/>
            <a:ext cx="302917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303912" y="2132856"/>
            <a:ext cx="273630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21280" y="3926932"/>
            <a:ext cx="255444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663952" y="1268760"/>
            <a:ext cx="34563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431704" y="1309379"/>
            <a:ext cx="266429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038428" y="4862807"/>
            <a:ext cx="381821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4" y="3212976"/>
            <a:ext cx="11811000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055440" y="3212976"/>
            <a:ext cx="230425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896078" y="4100222"/>
            <a:ext cx="230425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336360" y="4005064"/>
            <a:ext cx="230777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2026-02-23T10:24:47Z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