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67702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556792"/>
            <a:ext cx="118776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323850"/>
            <a:ext cx="924877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169"/>
            <a:ext cx="116300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3140968"/>
            <a:ext cx="117050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4078517"/>
            <a:ext cx="117050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5016066"/>
            <a:ext cx="1170508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5895742"/>
            <a:ext cx="117050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1285788"/>
            <a:ext cx="117050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2223337"/>
            <a:ext cx="117050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3160886"/>
            <a:ext cx="1170508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4040562"/>
            <a:ext cx="11705084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4908663"/>
            <a:ext cx="11705084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5788339"/>
            <a:ext cx="117050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2062"/>
            <a:ext cx="1174432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9874" r="33333"/>
          <a:stretch/>
        </p:blipFill>
        <p:spPr>
          <a:xfrm>
            <a:off x="263078" y="1268760"/>
            <a:ext cx="11705084" cy="695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078" y="2134301"/>
            <a:ext cx="117050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078" y="3071850"/>
            <a:ext cx="1170508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078" y="3951526"/>
            <a:ext cx="11705084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078" y="4808053"/>
            <a:ext cx="117050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66937"/>
            <a:ext cx="117157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62" y="2138362"/>
            <a:ext cx="105822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4950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5091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6103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484784"/>
            <a:ext cx="1120140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49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86025"/>
            <a:ext cx="116014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4891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411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28787"/>
            <a:ext cx="116300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3126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24137"/>
            <a:ext cx="117062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0005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17224" cy="545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52587"/>
            <a:ext cx="116014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9577064" cy="642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6967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855640" y="3068960"/>
            <a:ext cx="482453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42850" y="4029659"/>
            <a:ext cx="578579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6839" y="4967208"/>
            <a:ext cx="578579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182150" y="5846884"/>
            <a:ext cx="674649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43062"/>
            <a:ext cx="116776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55840" y="3428999"/>
            <a:ext cx="31683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82493" y="4412847"/>
            <a:ext cx="316835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47775"/>
            <a:ext cx="11687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132856"/>
            <a:ext cx="453650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9946" y="3938507"/>
            <a:ext cx="338838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498" y="4869160"/>
            <a:ext cx="205316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2026-02-23T03:24:54Z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