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11586741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24037"/>
            <a:ext cx="118014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04987"/>
            <a:ext cx="118014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52625"/>
            <a:ext cx="117443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966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0726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681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847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28056"/>
            <a:ext cx="930592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3318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112"/>
            <a:ext cx="11449272" cy="55562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6776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8772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681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1328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0670" y="3996380"/>
            <a:ext cx="165529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6437" y="5894628"/>
            <a:ext cx="165529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221088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5052" y="4950293"/>
            <a:ext cx="2089579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33537"/>
            <a:ext cx="116300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6608" y="1340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1412776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278" y="2616543"/>
            <a:ext cx="255511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6158" y="3264725"/>
            <a:ext cx="2709921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3561" y="5093525"/>
            <a:ext cx="193842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45216" cy="5423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268760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7389" y="2437803"/>
            <a:ext cx="176704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7389" y="3768891"/>
            <a:ext cx="1767043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4969" y="5007382"/>
            <a:ext cx="1681232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550" y="6153276"/>
            <a:ext cx="176704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85912"/>
            <a:ext cx="115443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501008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046" y="4126041"/>
            <a:ext cx="303679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1923" y="4739499"/>
            <a:ext cx="243825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52687"/>
            <a:ext cx="1165860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451906"/>
            <a:ext cx="244827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022" y="3829293"/>
            <a:ext cx="303880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125"/>
            <a:ext cx="116871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2026-02-23T03:30:53Z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