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995612"/>
            <a:ext cx="110490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585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5918"/>
            <a:ext cx="110585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1247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493"/>
            <a:ext cx="111347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918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847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7926"/>
            <a:ext cx="109537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4664"/>
            <a:ext cx="10296649" cy="611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1726"/>
            <a:ext cx="110394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301208"/>
            <a:ext cx="432048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76375"/>
            <a:ext cx="110109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556792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500" y="3605511"/>
            <a:ext cx="318694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09725"/>
            <a:ext cx="109728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653555"/>
            <a:ext cx="324036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528" y="3621251"/>
            <a:ext cx="342956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918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581128"/>
            <a:ext cx="316835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95437"/>
            <a:ext cx="110204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700808"/>
            <a:ext cx="349398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414" y="2649932"/>
            <a:ext cx="1760234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476" y="3599056"/>
            <a:ext cx="360973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28775"/>
            <a:ext cx="110394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628775"/>
            <a:ext cx="324036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798" y="3573321"/>
            <a:ext cx="201789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81225"/>
            <a:ext cx="109061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680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210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2555" y="529753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