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681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62137"/>
            <a:ext cx="115157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4713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66900"/>
            <a:ext cx="115062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726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532658"/>
            <a:ext cx="271462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5259" y="4180840"/>
            <a:ext cx="223680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449" y="5176262"/>
            <a:ext cx="306195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90700"/>
            <a:ext cx="116395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3" y="1916832"/>
            <a:ext cx="151216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012" y="3849804"/>
            <a:ext cx="331136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1625"/>
            <a:ext cx="117157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6825"/>
            <a:ext cx="115633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2575"/>
            <a:ext cx="116300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6681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62137"/>
            <a:ext cx="115252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22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0802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62137"/>
            <a:ext cx="113919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888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71625"/>
            <a:ext cx="116109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653136"/>
            <a:ext cx="18002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7301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870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081" y="3243126"/>
            <a:ext cx="95535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14587"/>
            <a:ext cx="1158240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6490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7062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2062"/>
            <a:ext cx="116395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155801"/>
            <a:ext cx="7153275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127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28750"/>
            <a:ext cx="114871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7337"/>
            <a:ext cx="115062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425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1536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12776"/>
            <a:ext cx="12961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5692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23987"/>
            <a:ext cx="115062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04" y="3717032"/>
            <a:ext cx="115728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28762"/>
            <a:ext cx="115728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857375"/>
            <a:ext cx="102774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85737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585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87762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7684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6776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5583" y="249289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1279" y="436799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7442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7919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2588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5644"/>
            <a:ext cx="11687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30564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9206" y="331963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2393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5625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1869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95425"/>
            <a:ext cx="116014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550"/>
            <a:ext cx="11017224" cy="557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4445"/>
          <a:stretch/>
        </p:blipFill>
        <p:spPr>
          <a:xfrm>
            <a:off x="296835" y="2636912"/>
            <a:ext cx="11630025" cy="381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280"/>
          <a:stretch/>
        </p:blipFill>
        <p:spPr>
          <a:xfrm>
            <a:off x="263352" y="1628800"/>
            <a:ext cx="11715750" cy="45087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90399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6332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9361"/>
            <a:ext cx="112871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70858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35676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99337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60682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30130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92634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814512"/>
            <a:ext cx="112299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145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7426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8032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4008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47668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43037"/>
            <a:ext cx="1169670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9" y="2132856"/>
            <a:ext cx="201622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6905" y="3463945"/>
            <a:ext cx="201622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918" y="4760310"/>
            <a:ext cx="201622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2641"/>
            <a:ext cx="11233248" cy="54587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3" y="1844824"/>
            <a:ext cx="25202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583" y="2504581"/>
            <a:ext cx="215579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274" y="3743072"/>
            <a:ext cx="270959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5651" y="4321806"/>
            <a:ext cx="1588181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0375" y="5571872"/>
            <a:ext cx="3209641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793" y="6208479"/>
            <a:ext cx="221644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09837"/>
            <a:ext cx="116205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786062"/>
            <a:ext cx="1169670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0351" y="2880394"/>
            <a:ext cx="195821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3" y="2636912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7771" y="5264365"/>
            <a:ext cx="139217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38325"/>
            <a:ext cx="116490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7" y="3157537"/>
            <a:ext cx="18002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265" y="4407603"/>
            <a:ext cx="132139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76462"/>
            <a:ext cx="116014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9" y="3501008"/>
            <a:ext cx="194421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33562"/>
            <a:ext cx="115728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89040"/>
            <a:ext cx="801868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57" y="4495096"/>
            <a:ext cx="163225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8760"/>
            <a:ext cx="11687175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301208"/>
            <a:ext cx="6400800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673697"/>
            <a:ext cx="352839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772" y="3935337"/>
            <a:ext cx="320307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17224" cy="54406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916832"/>
            <a:ext cx="92890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071" y="4995698"/>
            <a:ext cx="17886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01200" cy="547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58" y="1268760"/>
            <a:ext cx="120015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157192"/>
            <a:ext cx="116652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828524"/>
            <a:ext cx="1166529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0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5" y="1268760"/>
            <a:ext cx="116652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5" y="1940092"/>
            <a:ext cx="1166529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5" y="2553550"/>
            <a:ext cx="1166529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5" y="3201733"/>
            <a:ext cx="11665296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5" y="3896213"/>
            <a:ext cx="11665296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5" y="4509671"/>
            <a:ext cx="11665296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5" y="5157854"/>
            <a:ext cx="11665296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05" y="5840761"/>
            <a:ext cx="1166529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17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2062"/>
            <a:ext cx="114776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0890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09825"/>
            <a:ext cx="116205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4904"/>
            <a:ext cx="116652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36236"/>
            <a:ext cx="1166529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838119"/>
            <a:ext cx="1166529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0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1155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51" y="3161602"/>
            <a:ext cx="1148715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02027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8380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99250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0025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832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2026-02-23T02:04:35Z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