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762598"/>
            <a:ext cx="187220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023" y="5209434"/>
            <a:ext cx="187220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0675"/>
            <a:ext cx="116586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44824"/>
            <a:ext cx="187220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1576" y="3384257"/>
            <a:ext cx="11043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2390" y="3986142"/>
            <a:ext cx="1862201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17418"/>
            <a:ext cx="45910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6967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738437"/>
            <a:ext cx="11753850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334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95437"/>
            <a:ext cx="114966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09787"/>
            <a:ext cx="115538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2592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81175"/>
            <a:ext cx="100298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9474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77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977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52637"/>
            <a:ext cx="115919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4219"/>
            <a:ext cx="11763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4475"/>
            <a:ext cx="116300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5670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1"/>
            <a:ext cx="10801199" cy="3754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013176"/>
            <a:ext cx="7073588" cy="17839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8233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5743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28737"/>
            <a:ext cx="115157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6837"/>
            <a:ext cx="115062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452"/>
            <a:ext cx="116300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8586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80513"/>
            <a:ext cx="10487794" cy="57255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92696"/>
            <a:ext cx="158417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88051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1375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94322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14550"/>
            <a:ext cx="11487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1655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62125"/>
            <a:ext cx="11525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621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90650"/>
            <a:ext cx="115062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52587"/>
            <a:ext cx="113061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728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490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07707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8242" y="609106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62" y="2726010"/>
            <a:ext cx="116014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3569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7095" y="611176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837"/>
            <a:ext cx="11668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33650"/>
            <a:ext cx="116395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73466"/>
            <a:ext cx="10729192" cy="553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18" y="3335610"/>
            <a:ext cx="117062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251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1962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07938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4014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322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9341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6055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35786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02919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3252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9512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4330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4840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12069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50965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5445224"/>
            <a:ext cx="194421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3908" y="6093406"/>
            <a:ext cx="2636468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08920"/>
            <a:ext cx="116490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322178"/>
            <a:ext cx="244827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2324" y="2722714"/>
            <a:ext cx="168934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9159" y="3336172"/>
            <a:ext cx="168934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2344" y="4019078"/>
            <a:ext cx="168934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7746" y="5408040"/>
            <a:ext cx="184604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7325"/>
            <a:ext cx="117062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57325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0937" y="2198105"/>
            <a:ext cx="136815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1392" y="3540768"/>
            <a:ext cx="16689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7348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6369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3028" y="3296669"/>
            <a:ext cx="95959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2000" y="4639333"/>
            <a:ext cx="1185847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1058" y="5368538"/>
            <a:ext cx="1185847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1858" y="6005145"/>
            <a:ext cx="192675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6838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781300"/>
            <a:ext cx="116586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391717"/>
            <a:ext cx="849694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79" y="5405712"/>
            <a:ext cx="3239135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390" y="6077043"/>
            <a:ext cx="665177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7717"/>
            <a:ext cx="11017224" cy="55356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867974"/>
            <a:ext cx="5400600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404" y="2504582"/>
            <a:ext cx="1799196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9539" y="5062588"/>
            <a:ext cx="4626541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5612"/>
            <a:ext cx="11029578" cy="55777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661248"/>
            <a:ext cx="784887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76500"/>
            <a:ext cx="115919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5608"/>
            <a:ext cx="10945216" cy="555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820525" cy="527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02" y="4069035"/>
            <a:ext cx="116871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5216" cy="55394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57815"/>
            <a:ext cx="10775751" cy="555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4013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23" y="4005064"/>
            <a:ext cx="11096625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7740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52550"/>
            <a:ext cx="11525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6084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4334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7105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57375"/>
            <a:ext cx="105346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98884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75976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2026-02-23T02:39:15Z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