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0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348880"/>
            <a:ext cx="11491267" cy="2104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801200" cy="596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88640"/>
            <a:ext cx="10153128" cy="6470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89232" cy="53872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13285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283037"/>
            <a:ext cx="9361040" cy="350931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49289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14487"/>
            <a:ext cx="109918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45216" cy="54062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2088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5608"/>
            <a:ext cx="11593288" cy="55677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235923"/>
            <a:ext cx="165618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2392" y="4129594"/>
            <a:ext cx="165618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5247" y="6050992"/>
            <a:ext cx="165618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348880"/>
            <a:ext cx="1368152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45080" y="4293427"/>
            <a:ext cx="1368152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15675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437112"/>
            <a:ext cx="165618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2540" y="5038995"/>
            <a:ext cx="1969484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5674" y="5698752"/>
            <a:ext cx="1772494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8494"/>
            <a:ext cx="11620500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1245153"/>
            <a:ext cx="144016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938" y="1858612"/>
            <a:ext cx="2399733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8293" y="3178126"/>
            <a:ext cx="1611884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0905" y="4520789"/>
            <a:ext cx="1377388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4868" y="5249994"/>
            <a:ext cx="2238983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95500"/>
            <a:ext cx="1166812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2117869"/>
            <a:ext cx="208823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2853" y="3529981"/>
            <a:ext cx="1901139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307680"/>
            <a:ext cx="180975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7714" y="3944288"/>
            <a:ext cx="2510493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8620" y="5263802"/>
            <a:ext cx="301521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52650"/>
            <a:ext cx="1163002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152650"/>
            <a:ext cx="316835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6765" y="3460590"/>
            <a:ext cx="2115619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023" y="4120347"/>
            <a:ext cx="1760577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90637"/>
            <a:ext cx="117633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95500"/>
            <a:ext cx="117443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2026-02-23T09:08:26Z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