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3033712"/>
            <a:ext cx="88106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149080"/>
            <a:ext cx="252028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658" y="5040330"/>
            <a:ext cx="219663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296359"/>
            <a:ext cx="316835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426" y="2222334"/>
            <a:ext cx="3168352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260" y="4016409"/>
            <a:ext cx="3467739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999" y="5775761"/>
            <a:ext cx="475898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348880"/>
            <a:ext cx="32403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01375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340768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813" y="3134844"/>
            <a:ext cx="223537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319212"/>
            <a:ext cx="1100137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204864"/>
            <a:ext cx="345638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5157192"/>
            <a:ext cx="2808312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99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268760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744" y="3155433"/>
            <a:ext cx="3101232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220" y="5030531"/>
            <a:ext cx="2841028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33537"/>
            <a:ext cx="110109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663696"/>
            <a:ext cx="3024336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506" y="3608243"/>
            <a:ext cx="286640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4777"/>
            <a:ext cx="109823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78435"/>
            <a:ext cx="10873208" cy="5534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280324"/>
            <a:ext cx="460851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010" y="3166997"/>
            <a:ext cx="3063518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724" y="4220293"/>
            <a:ext cx="407686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1643"/>
            <a:ext cx="1097280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321643"/>
            <a:ext cx="496855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981" y="4145865"/>
            <a:ext cx="4411963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913" y="5129713"/>
            <a:ext cx="5051583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109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68" y="3033779"/>
            <a:ext cx="109728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1412776"/>
            <a:ext cx="482453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3" y="3102680"/>
            <a:ext cx="1471761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226" y="4017080"/>
            <a:ext cx="503176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10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