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9D5FA-907C-4729-B414-AFE8CA2F93A0}" type="datetimeFigureOut">
              <a:rPr lang="zh-CN" altLang="en-US" smtClean="0"/>
              <a:t>2026/2/23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8AC18-61A0-46E9-9671-CD7FF2E37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63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8AC18-61A0-46E9-9671-CD7FF2E375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09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563275" cy="2135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4975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5450"/>
            <a:ext cx="116967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28787"/>
            <a:ext cx="116205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71700"/>
            <a:ext cx="110966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3710"/>
            <a:ext cx="10888910" cy="549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51" y="1299717"/>
            <a:ext cx="10821665" cy="5441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247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5366" y="4435105"/>
            <a:ext cx="494272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38300"/>
            <a:ext cx="112204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661860"/>
            <a:ext cx="266429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2856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035681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8246" y="4771884"/>
            <a:ext cx="104149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14612"/>
            <a:ext cx="115443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412776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68" y="3345748"/>
            <a:ext cx="223257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532" y="3993930"/>
            <a:ext cx="230147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43" y="5452341"/>
            <a:ext cx="186096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98043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440" y="3280949"/>
            <a:ext cx="153131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8546" y="3917556"/>
            <a:ext cx="170560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6" y="4554164"/>
            <a:ext cx="2808313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021" y="5862103"/>
            <a:ext cx="119286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9185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460" y="3894187"/>
            <a:ext cx="425381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7068" y="4553944"/>
            <a:ext cx="239306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072" y="5202126"/>
            <a:ext cx="426304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62187"/>
            <a:ext cx="116681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62187"/>
            <a:ext cx="118963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84" y="2852496"/>
            <a:ext cx="150358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414" y="3489103"/>
            <a:ext cx="586992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19225"/>
            <a:ext cx="11668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6752"/>
            <a:ext cx="10585176" cy="51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