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35571"/>
            <a:ext cx="1148715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861048"/>
            <a:ext cx="1728192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5" y="4682850"/>
            <a:ext cx="1017567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19250"/>
            <a:ext cx="115824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564904"/>
            <a:ext cx="165618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9614" y="3872843"/>
            <a:ext cx="165618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0121" y="4497876"/>
            <a:ext cx="165618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38325"/>
            <a:ext cx="115919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52612"/>
            <a:ext cx="116395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71587"/>
            <a:ext cx="115538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38325"/>
            <a:ext cx="116967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30120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90662"/>
            <a:ext cx="115062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9066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71600"/>
            <a:ext cx="115252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6393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23" y="3356992"/>
            <a:ext cx="1151572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2621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81162"/>
            <a:ext cx="116586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899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2201"/>
            <a:ext cx="115347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500312"/>
            <a:ext cx="1149667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1137"/>
            <a:ext cx="114204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728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429000"/>
            <a:ext cx="950595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48478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76350"/>
            <a:ext cx="115252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0784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52562"/>
            <a:ext cx="115443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6288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4312"/>
            <a:ext cx="115538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6948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16" y="1285461"/>
            <a:ext cx="11263808" cy="545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64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918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861048"/>
            <a:ext cx="165618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144171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814521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71587"/>
            <a:ext cx="116300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54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52" y="3284984"/>
            <a:ext cx="115443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4290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76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062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8456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49565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2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776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14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47812"/>
            <a:ext cx="114681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0080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9077"/>
            <a:ext cx="118300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168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6907" y="395397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4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69" y="3315419"/>
            <a:ext cx="11563350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00541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7709" y="392681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51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1611" y="285293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85937"/>
            <a:ext cx="114395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3044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08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685925"/>
            <a:ext cx="106203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69170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8578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9225"/>
            <a:ext cx="116109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240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5360"/>
            <a:ext cx="118205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81125"/>
            <a:ext cx="117062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914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6591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08354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77802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54195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236438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942494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0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33512"/>
            <a:ext cx="114776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3351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09326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83404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50538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21143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92906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2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395537"/>
            <a:ext cx="1094422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021" y="315265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8745" y="387028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13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52562"/>
            <a:ext cx="115633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817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3" y="1484784"/>
            <a:ext cx="172819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980" y="3591377"/>
            <a:ext cx="231771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221" y="4285858"/>
            <a:ext cx="2317716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2700" y="5663245"/>
            <a:ext cx="231771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443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593" y="2708920"/>
            <a:ext cx="11649075" cy="1933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9" y="1992660"/>
            <a:ext cx="230425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1074" y="3381622"/>
            <a:ext cx="270548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27" y="4064528"/>
            <a:ext cx="260130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6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81175"/>
            <a:ext cx="1172527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7" y="1789630"/>
            <a:ext cx="259228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7500" y="3167017"/>
            <a:ext cx="269078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9626" y="4544404"/>
            <a:ext cx="181255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3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8467"/>
            <a:ext cx="10874623" cy="55749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9000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598043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7" y="2852936"/>
            <a:ext cx="16561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5384" y="3490610"/>
            <a:ext cx="111089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194" y="4850178"/>
            <a:ext cx="215468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28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14512"/>
            <a:ext cx="1153477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9" y="2492896"/>
            <a:ext cx="172819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205" y="3828401"/>
            <a:ext cx="138961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8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077072"/>
            <a:ext cx="54006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5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66850"/>
            <a:ext cx="1162050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132856"/>
            <a:ext cx="432048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5126" y="4166193"/>
            <a:ext cx="89654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8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40" y="4725144"/>
            <a:ext cx="9953625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2060848"/>
            <a:ext cx="5725369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2389" y="2755330"/>
            <a:ext cx="265738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5214" y="4746176"/>
            <a:ext cx="773122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2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62087"/>
            <a:ext cx="116586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4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92202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5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22441"/>
            <a:ext cx="202882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036791"/>
            <a:ext cx="9924231" cy="5717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4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15526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853047"/>
            <a:ext cx="1155268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501229"/>
            <a:ext cx="11552684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49411"/>
            <a:ext cx="11552684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832318"/>
            <a:ext cx="11552684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468926"/>
            <a:ext cx="1155268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0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7312"/>
            <a:ext cx="11161240" cy="55760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68760"/>
            <a:ext cx="115526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16943"/>
            <a:ext cx="1155268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565125"/>
            <a:ext cx="11552684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40968"/>
            <a:ext cx="11552684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789040"/>
            <a:ext cx="11552684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437112"/>
            <a:ext cx="11552684" cy="5429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992917"/>
            <a:ext cx="11552684" cy="5429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640989"/>
            <a:ext cx="11552684" cy="542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289061"/>
            <a:ext cx="1155268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17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5058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12307"/>
            <a:ext cx="10791825" cy="130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9168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4751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6965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132856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748735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252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5657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39669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38287"/>
            <a:ext cx="113823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38287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29132"/>
            <a:ext cx="576064" cy="460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2026-02-23T02:26:50Z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