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0" y="3062287"/>
            <a:ext cx="28194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394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26876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20630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01196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2584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28990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9555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91278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100488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44683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2131" y="314830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6855" y="498868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693"/>
            <a:ext cx="114585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085184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662112"/>
            <a:ext cx="104775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0776"/>
            <a:ext cx="11693296" cy="5560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35699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4443"/>
            <a:ext cx="11233248" cy="549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12474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6837"/>
            <a:ext cx="11449272" cy="55565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06084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38764"/>
            <a:ext cx="11521280" cy="5539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06084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4387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6362"/>
            <a:ext cx="11305256" cy="55270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1967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231"/>
            <a:ext cx="11377264" cy="5448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76450"/>
            <a:ext cx="116300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1268"/>
            <a:ext cx="11233248" cy="55421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157192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7918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060848"/>
            <a:ext cx="69246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3431"/>
            <a:ext cx="11089232" cy="55399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92896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2593"/>
            <a:ext cx="113347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785880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81112"/>
            <a:ext cx="117443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34402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22" y="3068960"/>
            <a:ext cx="9534525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126876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01653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94951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870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44683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10201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97710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2026-02-23T10:34:21Z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