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6387" y="2390775"/>
            <a:ext cx="9039225" cy="2076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98232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58112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5918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46241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106015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74962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5409377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556792"/>
            <a:ext cx="961072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525403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11113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824187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6108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490679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006963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886639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5541819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68760"/>
            <a:ext cx="980122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288789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289767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44867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33512"/>
            <a:ext cx="11115675" cy="39909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693"/>
            <a:ext cx="11087100" cy="540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2606" y="2204864"/>
            <a:ext cx="4249538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1133" y="2991942"/>
            <a:ext cx="3067351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8956" y="4589248"/>
            <a:ext cx="3859452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68050" cy="501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1484784"/>
            <a:ext cx="2304256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6926" y="2364460"/>
            <a:ext cx="2535418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4182" y="4991914"/>
            <a:ext cx="373017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2995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632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79351"/>
            <a:ext cx="1101090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49000" cy="155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924944"/>
            <a:ext cx="10953750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6825"/>
            <a:ext cx="1107757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2026-02-23T01:26:35Z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