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71800"/>
            <a:ext cx="110490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687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8000" y="491478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8416"/>
            <a:ext cx="10272266" cy="56989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6288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687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76350"/>
            <a:ext cx="110013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09737"/>
            <a:ext cx="110585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57362"/>
            <a:ext cx="110013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76350"/>
            <a:ext cx="10963275" cy="4305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9" y="1340768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095" y="4917345"/>
            <a:ext cx="283267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81112"/>
            <a:ext cx="109823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1281115"/>
            <a:ext cx="2832673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40" y="3075191"/>
            <a:ext cx="283267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097" y="4880841"/>
            <a:ext cx="283267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86037"/>
            <a:ext cx="110585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710528"/>
            <a:ext cx="511256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537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75" y="3121372"/>
            <a:ext cx="193994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663" y="4880724"/>
            <a:ext cx="193994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57300"/>
            <a:ext cx="110585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3" y="1268878"/>
            <a:ext cx="15121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372" y="2218002"/>
            <a:ext cx="3424771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6776" y="4012078"/>
            <a:ext cx="211372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0786"/>
            <a:ext cx="11077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71700"/>
            <a:ext cx="110204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2026-02-23T01:35:40Z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