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450" y="3009900"/>
            <a:ext cx="8801100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538287"/>
            <a:ext cx="1098232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887075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001375" cy="5276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3559522"/>
            <a:ext cx="3600400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1176" y="5851309"/>
            <a:ext cx="3499240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25835"/>
            <a:ext cx="11182350" cy="534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2492896"/>
            <a:ext cx="3096344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43161" y="3638790"/>
            <a:ext cx="2833359" cy="695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7718" y="5942152"/>
            <a:ext cx="4880290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29950" cy="5314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2420888"/>
            <a:ext cx="3528392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1780" y="4747399"/>
            <a:ext cx="4576348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49000" cy="5286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797152"/>
            <a:ext cx="2952328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53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87177"/>
            <a:ext cx="11077575" cy="5210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1387177"/>
            <a:ext cx="2952328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34448" y="3713689"/>
            <a:ext cx="3213879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205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557337"/>
            <a:ext cx="11096625" cy="374332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371600"/>
            <a:ext cx="10991850" cy="4114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1484784"/>
            <a:ext cx="3600400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4342" y="4771995"/>
            <a:ext cx="3026234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452562"/>
            <a:ext cx="11115675" cy="3952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2095" y="1556792"/>
            <a:ext cx="2194145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3898" y="3617086"/>
            <a:ext cx="3100534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2586037"/>
            <a:ext cx="11010900" cy="168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2661667"/>
            <a:ext cx="3096344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5375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500187"/>
            <a:ext cx="11010900" cy="3857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1628800"/>
            <a:ext cx="6120680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1434" y="3665945"/>
            <a:ext cx="3396734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447800"/>
            <a:ext cx="11106150" cy="3962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1556792"/>
            <a:ext cx="4536504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8342" y="3628661"/>
            <a:ext cx="4066290" cy="695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6519" y="4658808"/>
            <a:ext cx="1835145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2528887"/>
            <a:ext cx="11001375" cy="180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19" y="2544911"/>
            <a:ext cx="4420567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2026-02-23T01:23:46Z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