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3095625"/>
            <a:ext cx="83058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33248" cy="54453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1247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4508" y="435408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24037"/>
            <a:ext cx="117348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68760"/>
            <a:ext cx="11233247" cy="5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7745"/>
            <a:ext cx="1179195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256240" y="3833441"/>
            <a:ext cx="345638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971450" y="4724692"/>
            <a:ext cx="2148886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689080" y="5569644"/>
            <a:ext cx="272739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01200" cy="54709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544272" y="1196752"/>
            <a:ext cx="288032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578996" y="2782484"/>
            <a:ext cx="2485556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562580" y="3592712"/>
            <a:ext cx="2901571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39308"/>
            <a:ext cx="10657184" cy="54020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495600" y="1339308"/>
            <a:ext cx="2664296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349706" y="3677394"/>
            <a:ext cx="3954206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451721" y="4476047"/>
            <a:ext cx="2364359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944855" y="5239976"/>
            <a:ext cx="3535521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96700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056440" y="4101810"/>
            <a:ext cx="187220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127448" y="3048643"/>
            <a:ext cx="180020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0622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184232" y="3227271"/>
            <a:ext cx="208823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452607" y="4951898"/>
            <a:ext cx="208823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3827"/>
            <a:ext cx="1159192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149080"/>
            <a:ext cx="252028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7712" y="5422295"/>
            <a:ext cx="285049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614612"/>
            <a:ext cx="116205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960096" y="3485827"/>
            <a:ext cx="151216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24025"/>
            <a:ext cx="1164907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724025"/>
            <a:ext cx="223224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193" y="2893068"/>
            <a:ext cx="206151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7114" y="4085260"/>
            <a:ext cx="274109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564904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396" y="3745522"/>
            <a:ext cx="204838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176" y="4949289"/>
            <a:ext cx="208823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412776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4021" y="2593394"/>
            <a:ext cx="1343667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413" y="5093526"/>
            <a:ext cx="3240923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979" y="5706984"/>
            <a:ext cx="294475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19250"/>
            <a:ext cx="116586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1556792"/>
            <a:ext cx="288032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852" y="2772134"/>
            <a:ext cx="3174587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3589" y="4068498"/>
            <a:ext cx="245072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7252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9249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37234" y="551767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28750"/>
            <a:ext cx="117919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06084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2026-02-23T04:58:22Z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