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6" r:id="rId6"/>
    <p:sldId id="337" r:id="rId7"/>
    <p:sldId id="338" r:id="rId8"/>
    <p:sldId id="327" r:id="rId9"/>
    <p:sldId id="328" r:id="rId10"/>
    <p:sldId id="329" r:id="rId11"/>
    <p:sldId id="330" r:id="rId12"/>
    <p:sldId id="331" r:id="rId13"/>
    <p:sldId id="332" r:id="rId14"/>
    <p:sldId id="333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62112"/>
            <a:ext cx="116586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9776" y="1662112"/>
            <a:ext cx="396044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904311" y="2576512"/>
            <a:ext cx="294397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42671" y="3537210"/>
            <a:ext cx="392593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757" y="2204864"/>
            <a:ext cx="11696700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159896" y="4869160"/>
            <a:ext cx="29523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33562"/>
            <a:ext cx="1178242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071664" y="1833562"/>
            <a:ext cx="259228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812706" y="3454018"/>
            <a:ext cx="297192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662235" y="4264246"/>
            <a:ext cx="283436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264352" y="1484784"/>
            <a:ext cx="26642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109040" y="2399184"/>
            <a:ext cx="199507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61120" y="3383032"/>
            <a:ext cx="2467527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09444" y="5292855"/>
            <a:ext cx="352671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38350"/>
            <a:ext cx="116967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104112" y="2204864"/>
            <a:ext cx="237626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185134" y="3142414"/>
            <a:ext cx="279929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2856"/>
            <a:ext cx="11258550" cy="3829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72264" y="3936614"/>
            <a:ext cx="273630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946826" y="4781566"/>
            <a:ext cx="290981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2825"/>
            <a:ext cx="10441160" cy="554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847850"/>
            <a:ext cx="109442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55440" y="1412776"/>
            <a:ext cx="43204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88412" y="4260148"/>
            <a:ext cx="34676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1340768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837802" y="4211289"/>
            <a:ext cx="413851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6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02" y="2060848"/>
            <a:ext cx="11687175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672064" y="2066743"/>
            <a:ext cx="352839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764660" y="2981143"/>
            <a:ext cx="3939851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31019" y="4821518"/>
            <a:ext cx="393985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102584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788396" y="1318394"/>
            <a:ext cx="266764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730522" y="2209645"/>
            <a:ext cx="3517605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75747" y="3228217"/>
            <a:ext cx="275477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2026-02-23T03:52:37Z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