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48000"/>
            <a:ext cx="4772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918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5567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7819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8101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633537"/>
            <a:ext cx="103727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63353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6650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86547"/>
            <a:ext cx="10869860" cy="5594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2736"/>
            <a:ext cx="116395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96952"/>
            <a:ext cx="116776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41203"/>
            <a:ext cx="10941298" cy="578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8532"/>
            <a:ext cx="10653836" cy="5770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89853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5360"/>
            <a:ext cx="117729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66862"/>
            <a:ext cx="116776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835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85875"/>
            <a:ext cx="11744325" cy="42862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522" y="1233337"/>
            <a:ext cx="10461054" cy="55080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1247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5360"/>
            <a:ext cx="117729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32055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6026" y="498973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7443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1158" y="577632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85925"/>
            <a:ext cx="115824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90687"/>
            <a:ext cx="116586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5644"/>
            <a:ext cx="11763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17062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729192" cy="561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8012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2687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07441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03053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822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407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348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06781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407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695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19971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97064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2026-02-23T05:04:49Z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