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4" r:id="rId2"/>
    <p:sldId id="302" r:id="rId3"/>
    <p:sldId id="324" r:id="rId4"/>
    <p:sldId id="333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6" r:id="rId13"/>
    <p:sldId id="337" r:id="rId14"/>
    <p:sldId id="332" r:id="rId15"/>
    <p:sldId id="338" r:id="rId16"/>
    <p:sldId id="335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3124200"/>
            <a:ext cx="10410825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429000"/>
            <a:ext cx="16097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11824" y="4101810"/>
            <a:ext cx="194421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39" y="3976836"/>
            <a:ext cx="11763375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663952" y="2194772"/>
            <a:ext cx="295232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034078" y="3086022"/>
            <a:ext cx="4125817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925592" y="5736624"/>
            <a:ext cx="493104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7858"/>
            <a:ext cx="11017224" cy="55755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536160" y="1243753"/>
            <a:ext cx="403244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200455" y="3662862"/>
            <a:ext cx="133342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62916" y="4496239"/>
            <a:ext cx="2624772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49316" y="5306467"/>
            <a:ext cx="275499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967458"/>
            <a:ext cx="11620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062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80176" y="1772816"/>
            <a:ext cx="28083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3710" y="5349393"/>
            <a:ext cx="299204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90700"/>
            <a:ext cx="116776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071664" y="1790700"/>
            <a:ext cx="49685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44271" y="3515328"/>
            <a:ext cx="333873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19325"/>
            <a:ext cx="116967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3871325"/>
            <a:ext cx="3456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935760" y="5013209"/>
            <a:ext cx="388843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7787"/>
            <a:ext cx="117633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95600" y="1347787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40552" y="3072414"/>
            <a:ext cx="289946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859256" y="3928941"/>
            <a:ext cx="4997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77625" cy="733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827" y="2204864"/>
            <a:ext cx="103441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31" y="4215730"/>
            <a:ext cx="10287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86844"/>
            <a:ext cx="116871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2132856"/>
            <a:ext cx="273630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54756" y="3012532"/>
            <a:ext cx="238951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07920" y="5732583"/>
            <a:ext cx="304426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72264" y="2276872"/>
            <a:ext cx="31683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60294" y="4070948"/>
            <a:ext cx="319149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86804" y="5876598"/>
            <a:ext cx="338525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4694"/>
            <a:ext cx="1175385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1424" y="3135295"/>
            <a:ext cx="30963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36360" y="3112145"/>
            <a:ext cx="255376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1256" y="4003396"/>
            <a:ext cx="238036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40542" y="5843770"/>
            <a:ext cx="266316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600325"/>
            <a:ext cx="117538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99456" y="2600325"/>
            <a:ext cx="3024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189238"/>
            <a:ext cx="103536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72" y="1703463"/>
            <a:ext cx="102870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66937"/>
            <a:ext cx="112871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16832"/>
            <a:ext cx="11089232" cy="48936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583832" y="3501008"/>
            <a:ext cx="187220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6910344" y="5248786"/>
            <a:ext cx="415420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81162"/>
            <a:ext cx="1170622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832304" y="1681162"/>
            <a:ext cx="311680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549672" y="3498388"/>
            <a:ext cx="248243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75906"/>
            <a:ext cx="11010900" cy="165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295800" y="4075906"/>
            <a:ext cx="34563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346676" y="4978731"/>
            <a:ext cx="310936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6350"/>
            <a:ext cx="116967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44272" y="1196752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291786" y="2145876"/>
            <a:ext cx="390055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507128" y="3928377"/>
            <a:ext cx="419738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73619" y="4796478"/>
            <a:ext cx="385848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8312"/>
            <a:ext cx="117062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487488" y="2564904"/>
            <a:ext cx="33123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08612" y="4393704"/>
            <a:ext cx="254377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2026-02-23T09:17:05Z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