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3095625"/>
            <a:ext cx="67532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66837"/>
            <a:ext cx="118300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2214"/>
            <a:ext cx="11305256" cy="55611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249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9169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41350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8869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3181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8985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63476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47775"/>
            <a:ext cx="107918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25968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12778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89871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252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1842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91990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632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2212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9305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9061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559496" y="1340768"/>
            <a:ext cx="856895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582644" y="3076971"/>
            <a:ext cx="9697931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110503" y="5762297"/>
            <a:ext cx="838609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71587"/>
            <a:ext cx="113442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365104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510" y="5071160"/>
            <a:ext cx="163949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559495" y="3933056"/>
            <a:ext cx="10405889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50209" y="4847456"/>
            <a:ext cx="540583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6875"/>
            <a:ext cx="1170622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703512" y="1688239"/>
            <a:ext cx="424847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0650"/>
            <a:ext cx="116776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413019"/>
            <a:ext cx="25202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569" y="2767257"/>
            <a:ext cx="185975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7409" y="4966447"/>
            <a:ext cx="296646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2564904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2591" y="4011739"/>
            <a:ext cx="205573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3975" y="5516448"/>
            <a:ext cx="161668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814637"/>
            <a:ext cx="110490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814637"/>
            <a:ext cx="316835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1976" y="3474394"/>
            <a:ext cx="115980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3284984"/>
            <a:ext cx="367240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2969" y="4060488"/>
            <a:ext cx="367240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8488" y="5484174"/>
            <a:ext cx="286373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276872"/>
            <a:ext cx="104013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273531"/>
            <a:ext cx="288032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5949" y="2968012"/>
            <a:ext cx="165217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941" y="2968012"/>
            <a:ext cx="165217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2575"/>
            <a:ext cx="116300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2026-02-23T04:05:35Z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