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3019425"/>
            <a:ext cx="87820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780928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781175"/>
            <a:ext cx="110109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081337"/>
            <a:ext cx="223224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41160" cy="542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0615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295" y="1538092"/>
            <a:ext cx="2043769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6984" y="2765009"/>
            <a:ext cx="204376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775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869160"/>
            <a:ext cx="2664296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90637"/>
            <a:ext cx="110299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90637"/>
            <a:ext cx="417646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264" y="3640298"/>
            <a:ext cx="364380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52550"/>
            <a:ext cx="110871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368574"/>
            <a:ext cx="30963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032" y="4864128"/>
            <a:ext cx="250168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04925"/>
            <a:ext cx="1107757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412776"/>
            <a:ext cx="554461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027" y="3669839"/>
            <a:ext cx="488396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38262"/>
            <a:ext cx="110299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5661248"/>
            <a:ext cx="1080135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1338262"/>
            <a:ext cx="295232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378" y="2507305"/>
            <a:ext cx="5670701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6402" y="3664774"/>
            <a:ext cx="4509558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0058" y="5655619"/>
            <a:ext cx="374630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870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34" y="4581128"/>
            <a:ext cx="108204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7919"/>
            <a:ext cx="10513168" cy="54934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247919"/>
            <a:ext cx="259228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