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133725"/>
            <a:ext cx="67818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5369" cy="552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4475"/>
            <a:ext cx="117157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7252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488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272" cy="5498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232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9913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7112" y="301141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500" y="4898091"/>
            <a:ext cx="150314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437112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2640" y="5166317"/>
            <a:ext cx="225139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4457" y="5849223"/>
            <a:ext cx="181945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24075"/>
            <a:ext cx="116967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738437"/>
            <a:ext cx="115347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780928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9439" y="3498558"/>
            <a:ext cx="20882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3037"/>
            <a:ext cx="116300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852936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520" y="3512692"/>
            <a:ext cx="223023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796" y="4172449"/>
            <a:ext cx="316557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6871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301452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806" y="1949634"/>
            <a:ext cx="226708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343" y="3327021"/>
            <a:ext cx="187465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659" y="4681259"/>
            <a:ext cx="103014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211" y="5387315"/>
            <a:ext cx="214254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26311"/>
            <a:ext cx="10644311" cy="562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05064"/>
            <a:ext cx="2664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718" y="4664821"/>
            <a:ext cx="300842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5278279"/>
            <a:ext cx="156691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488" y="5903312"/>
            <a:ext cx="290234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8793" r="29166"/>
          <a:stretch/>
        </p:blipFill>
        <p:spPr>
          <a:xfrm>
            <a:off x="9336360" y="1196752"/>
            <a:ext cx="2592288" cy="839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8793" r="29166"/>
          <a:stretch/>
        </p:blipFill>
        <p:spPr>
          <a:xfrm>
            <a:off x="996133" y="2134301"/>
            <a:ext cx="2219547" cy="8393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8793" r="29166"/>
          <a:stretch/>
        </p:blipFill>
        <p:spPr>
          <a:xfrm>
            <a:off x="1859114" y="3095000"/>
            <a:ext cx="4020862" cy="8393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-8793" r="29166"/>
          <a:stretch/>
        </p:blipFill>
        <p:spPr>
          <a:xfrm>
            <a:off x="8616280" y="4958524"/>
            <a:ext cx="3305680" cy="83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24000"/>
            <a:ext cx="1174432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550484"/>
            <a:ext cx="525658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416" y="4571476"/>
            <a:ext cx="387696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57325"/>
            <a:ext cx="116586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2026-02-23T02:54:34Z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