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337" y="2452687"/>
            <a:ext cx="9077325" cy="1952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9712" y="933450"/>
            <a:ext cx="917257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93345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2565481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4336407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19175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34076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03067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73215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84784"/>
            <a:ext cx="993457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472539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19716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494116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0965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33753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00429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671047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96752"/>
            <a:ext cx="95440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120765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282811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4506441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91850" cy="5334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5157192"/>
            <a:ext cx="2376264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281112"/>
            <a:ext cx="11001375" cy="429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1340768"/>
            <a:ext cx="3672408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0454" y="4002945"/>
            <a:ext cx="3287994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68050" cy="513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8716" y="1345217"/>
            <a:ext cx="4453787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8261" y="4088417"/>
            <a:ext cx="2905892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2042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2042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6327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82325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655" y="3140968"/>
            <a:ext cx="11039475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0615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2026-02-23T00:47:05Z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