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967037"/>
            <a:ext cx="110490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352"/>
            <a:ext cx="108870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85875"/>
            <a:ext cx="10963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632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0541" y="582117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52600"/>
            <a:ext cx="10963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09737"/>
            <a:ext cx="110013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823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57192"/>
            <a:ext cx="3528392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66862"/>
            <a:ext cx="1100137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295" y="1602814"/>
            <a:ext cx="35283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510" y="4670106"/>
            <a:ext cx="269464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52537"/>
            <a:ext cx="110680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1271794"/>
            <a:ext cx="280831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462" y="4038143"/>
            <a:ext cx="402977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013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4221088"/>
            <a:ext cx="331236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268760"/>
            <a:ext cx="583264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248" y="3109134"/>
            <a:ext cx="474284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955" y="4961084"/>
            <a:ext cx="359928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95400"/>
            <a:ext cx="110299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1295400"/>
            <a:ext cx="19442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4885"/>
            <a:ext cx="11029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8654" y="58468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