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095625"/>
            <a:ext cx="83915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25395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62125"/>
            <a:ext cx="116967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9053"/>
            <a:ext cx="11161240" cy="55443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55840" y="4509120"/>
            <a:ext cx="302433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1355677"/>
            <a:ext cx="309634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867948" y="2189054"/>
            <a:ext cx="309634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708322" y="4747059"/>
            <a:ext cx="309634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587998" y="5626735"/>
            <a:ext cx="309634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2075"/>
            <a:ext cx="1172527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2132856"/>
            <a:ext cx="32403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083027" y="3000957"/>
            <a:ext cx="324036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960096" y="3151369"/>
            <a:ext cx="468052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464152" y="1412776"/>
            <a:ext cx="338437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477884" y="4040229"/>
            <a:ext cx="338437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149" y="1340768"/>
            <a:ext cx="118967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256240" y="4869160"/>
            <a:ext cx="16561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293096"/>
            <a:ext cx="172819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820" y="4860256"/>
            <a:ext cx="213630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787" y="5485289"/>
            <a:ext cx="2329293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03" y="1340768"/>
            <a:ext cx="118014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256240" y="2204864"/>
            <a:ext cx="223224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732958" y="4867041"/>
            <a:ext cx="266729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95400"/>
            <a:ext cx="117919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121304" y="2204864"/>
            <a:ext cx="3719111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200456" y="3964216"/>
            <a:ext cx="171182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566987"/>
            <a:ext cx="115443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0517" y="2492896"/>
            <a:ext cx="1672107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514" y="3152653"/>
            <a:ext cx="264482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373" y="3754537"/>
            <a:ext cx="187253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33500"/>
            <a:ext cx="1159192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16832"/>
            <a:ext cx="25202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7119" y="2541865"/>
            <a:ext cx="155502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420" y="3132174"/>
            <a:ext cx="244371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8546" y="3757207"/>
            <a:ext cx="178151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312" y="4393814"/>
            <a:ext cx="2269423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5122" y="4393814"/>
            <a:ext cx="245340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1587"/>
            <a:ext cx="115538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3162" y="3157536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794143"/>
            <a:ext cx="201622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742" y="4407601"/>
            <a:ext cx="231811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010" y="5044209"/>
            <a:ext cx="430039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733675"/>
            <a:ext cx="114681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886075"/>
            <a:ext cx="338437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891" y="3580556"/>
            <a:ext cx="323723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200" cy="54139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085184"/>
            <a:ext cx="792088" cy="441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1774" y="5698642"/>
            <a:ext cx="792088" cy="4410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300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6997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4783" y="407428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2026-02-23T04:35:12Z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