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8" r:id="rId2"/>
    <p:sldId id="302" r:id="rId3"/>
    <p:sldId id="325" r:id="rId4"/>
    <p:sldId id="324" r:id="rId5"/>
    <p:sldId id="326" r:id="rId6"/>
    <p:sldId id="327" r:id="rId7"/>
    <p:sldId id="328" r:id="rId8"/>
    <p:sldId id="329" r:id="rId9"/>
    <p:sldId id="330" r:id="rId10"/>
    <p:sldId id="331" r:id="rId11"/>
    <p:sldId id="336" r:id="rId12"/>
    <p:sldId id="337" r:id="rId13"/>
    <p:sldId id="339" r:id="rId14"/>
    <p:sldId id="332" r:id="rId15"/>
    <p:sldId id="333" r:id="rId16"/>
    <p:sldId id="334" r:id="rId17"/>
    <p:sldId id="335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3152775"/>
            <a:ext cx="103727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33248" cy="54621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85184"/>
            <a:ext cx="3240360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65" y="4131518"/>
            <a:ext cx="116109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196752"/>
            <a:ext cx="12241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8826" y="2145876"/>
            <a:ext cx="3573797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9864" y="4923800"/>
            <a:ext cx="17223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3778" y="5907648"/>
            <a:ext cx="17223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106"/>
            <a:ext cx="116871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194001"/>
            <a:ext cx="116681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261956"/>
            <a:ext cx="388843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1138" y="2187931"/>
            <a:ext cx="265116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381" y="3125480"/>
            <a:ext cx="22662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2728" y="6042300"/>
            <a:ext cx="2266299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0737"/>
            <a:ext cx="11668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064357"/>
            <a:ext cx="129614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490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15680" y="1484784"/>
            <a:ext cx="302433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345422" y="4447903"/>
            <a:ext cx="341487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528048" y="1571625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32898" y="3620344"/>
            <a:ext cx="27949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62150"/>
            <a:ext cx="116776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943872" y="2132856"/>
            <a:ext cx="360040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0500"/>
            <a:ext cx="10153128" cy="6702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087888" y="1700808"/>
            <a:ext cx="180020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249933" y="3448586"/>
            <a:ext cx="172819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91118" y="5150063"/>
            <a:ext cx="142090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33525"/>
            <a:ext cx="117729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375920" y="1525285"/>
            <a:ext cx="39604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200143" y="3550855"/>
            <a:ext cx="378230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10801200" cy="6902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724" y="1484784"/>
            <a:ext cx="1139190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00187"/>
            <a:ext cx="11763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5412118"/>
            <a:ext cx="302433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1240" cy="55534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99456" y="3140968"/>
            <a:ext cx="237626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359608" y="3152542"/>
            <a:ext cx="237626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164732" y="5108664"/>
            <a:ext cx="32750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363"/>
            <a:ext cx="11305256" cy="5561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60096" y="1124744"/>
            <a:ext cx="302433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006394" y="3127164"/>
            <a:ext cx="326606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1261" y="5118010"/>
            <a:ext cx="270646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07568" y="6093296"/>
            <a:ext cx="381642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7264" cy="5545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703512" y="2132856"/>
            <a:ext cx="367240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09568" y="4146851"/>
            <a:ext cx="296635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97" y="1973610"/>
            <a:ext cx="11658600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104112" y="2924944"/>
            <a:ext cx="266429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8064811" y="4846341"/>
            <a:ext cx="266429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51612"/>
            <a:ext cx="11737304" cy="55617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135560" y="2132856"/>
            <a:ext cx="194421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11064" y="4054254"/>
            <a:ext cx="203280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79571" y="5975651"/>
            <a:ext cx="1616229" cy="7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437112"/>
            <a:ext cx="734481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9725"/>
            <a:ext cx="117824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01008"/>
            <a:ext cx="446449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1429" y="4438558"/>
            <a:ext cx="207477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62162"/>
            <a:ext cx="117348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996952"/>
            <a:ext cx="712879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2100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29000"/>
            <a:ext cx="655272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492049"/>
            <a:ext cx="532859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499" y="4429599"/>
            <a:ext cx="3003293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2026-02-23T10:06:57Z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