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981325"/>
            <a:ext cx="90201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394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93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28750"/>
            <a:ext cx="110775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4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99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9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814512"/>
            <a:ext cx="109061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41160" cy="57408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1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13168" cy="53878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92494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941168"/>
            <a:ext cx="3888432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33512"/>
            <a:ext cx="11001375" cy="3990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2114" y="1433512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592" y="3933643"/>
            <a:ext cx="3570264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7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838325"/>
            <a:ext cx="1106805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7583" y="1838325"/>
            <a:ext cx="2402442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476" y="4338457"/>
            <a:ext cx="3570379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3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585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4482" y="3106016"/>
            <a:ext cx="3075694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1494" y="5536699"/>
            <a:ext cx="3538681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8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8235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340768"/>
            <a:ext cx="2952328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684" y="2995947"/>
            <a:ext cx="2807076" cy="695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684" y="5692848"/>
            <a:ext cx="2807076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0615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82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91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918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060848"/>
            <a:ext cx="109537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2026-02-23T01:02:31Z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