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6" r:id="rId2"/>
    <p:sldId id="302" r:id="rId3"/>
    <p:sldId id="324" r:id="rId4"/>
    <p:sldId id="325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2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3090862"/>
            <a:ext cx="104679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28812"/>
            <a:ext cx="116586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112224" y="2492896"/>
            <a:ext cx="374441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077500" y="4344845"/>
            <a:ext cx="305906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042776" y="5317118"/>
            <a:ext cx="381386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44652"/>
            <a:ext cx="11772900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968208" y="3147269"/>
            <a:ext cx="324036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391894" y="4976069"/>
            <a:ext cx="259254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00262"/>
            <a:ext cx="117443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680176" y="2086902"/>
            <a:ext cx="338437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576004" y="3070750"/>
            <a:ext cx="269646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585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06" y="2132856"/>
            <a:ext cx="115919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223792" y="1340768"/>
            <a:ext cx="295232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383680" y="4384910"/>
            <a:ext cx="346484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3025"/>
            <a:ext cx="1177290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904312" y="1484784"/>
            <a:ext cx="295232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735269" y="3637675"/>
            <a:ext cx="295232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575720" y="2276872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25116" y="4476062"/>
            <a:ext cx="459481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67765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847528" y="1267735"/>
            <a:ext cx="324036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11457" y="3223857"/>
            <a:ext cx="324036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509704" y="5098956"/>
            <a:ext cx="345850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00162"/>
            <a:ext cx="1145857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19425"/>
            <a:ext cx="11706225" cy="2009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6384032" y="1340768"/>
            <a:ext cx="446449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036528" y="4442783"/>
            <a:ext cx="383533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47825"/>
            <a:ext cx="117062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855640" y="5846220"/>
            <a:ext cx="295232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760296" y="1268760"/>
            <a:ext cx="309634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942807" y="3051261"/>
            <a:ext cx="2857049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561106" y="4000385"/>
            <a:ext cx="335131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672064" y="1335088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54170" y="4043564"/>
            <a:ext cx="204548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304094" y="5872364"/>
            <a:ext cx="355254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39416" y="4025961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467132" y="5044533"/>
            <a:ext cx="350777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24075"/>
            <a:ext cx="116776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096000" y="3045325"/>
            <a:ext cx="252028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81225"/>
            <a:ext cx="10696575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74432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4869160"/>
            <a:ext cx="223224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824192" y="4058191"/>
            <a:ext cx="280831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0920"/>
            <a:ext cx="11017224" cy="5584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68760"/>
            <a:ext cx="67687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25744" y="2204864"/>
            <a:ext cx="3222183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54949" y="5167983"/>
            <a:ext cx="322218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28887"/>
            <a:ext cx="117443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135560" y="2650849"/>
            <a:ext cx="396044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4000"/>
            <a:ext cx="116967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1424" y="4566650"/>
            <a:ext cx="259228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48" y="3173685"/>
            <a:ext cx="11658600" cy="3495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2711624" y="4134357"/>
            <a:ext cx="338437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4470976" y="5037182"/>
            <a:ext cx="450534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85975"/>
            <a:ext cx="117729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472264" y="2085975"/>
            <a:ext cx="208823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3994" y="4030522"/>
            <a:ext cx="374184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2026-02-23T03:16:34Z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