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3048000"/>
            <a:ext cx="7820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38287"/>
            <a:ext cx="108013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2575"/>
            <a:ext cx="107156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9192" cy="54506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2575"/>
            <a:ext cx="11277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801200" cy="4996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877272"/>
            <a:ext cx="2133895" cy="6761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3882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8732" y="578215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1409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10831190" cy="59127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46531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0110"/>
            <a:ext cx="117538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157192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