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3005137"/>
            <a:ext cx="110490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251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3891" y="515719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52292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03024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04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2292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537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775"/>
            <a:ext cx="110775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299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227534"/>
            <a:ext cx="10873208" cy="55919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229200"/>
            <a:ext cx="3528392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52562"/>
            <a:ext cx="1104900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772816"/>
            <a:ext cx="352839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832" y="3809961"/>
            <a:ext cx="343523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66875"/>
            <a:ext cx="109728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666875"/>
            <a:ext cx="208823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852" y="3588273"/>
            <a:ext cx="273218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298976"/>
            <a:ext cx="309634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76375"/>
            <a:ext cx="110585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700808"/>
            <a:ext cx="302433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492" y="3737953"/>
            <a:ext cx="394340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57350"/>
            <a:ext cx="110109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657350"/>
            <a:ext cx="345638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636621"/>
            <a:ext cx="179106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347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8691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609850"/>
            <a:ext cx="109156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