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995612"/>
            <a:ext cx="67913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062037"/>
            <a:ext cx="97250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06203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589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23350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1917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873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78047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38935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76375"/>
            <a:ext cx="106203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8411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96567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94952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95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25144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14462"/>
            <a:ext cx="104394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230" y="823216"/>
            <a:ext cx="10842426" cy="55581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00808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76487"/>
            <a:ext cx="1163002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5550"/>
            <a:ext cx="11377264" cy="552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6699"/>
            <a:ext cx="118586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1999"/>
            <a:ext cx="117633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489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8411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3512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018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7440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8411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4728" y="28730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1660" y="45629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2026-02-23T10:30:35Z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