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34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1162" y="2509837"/>
            <a:ext cx="8829675" cy="1838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7280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58112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1052512"/>
            <a:ext cx="95059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05129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267174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4384799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995362"/>
            <a:ext cx="91821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99536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260424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4386745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1062037"/>
            <a:ext cx="98583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062037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257832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30294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1047750"/>
            <a:ext cx="96774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04908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26000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4220551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675" y="1871662"/>
            <a:ext cx="901065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879455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348833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57325"/>
            <a:ext cx="10991850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5" y="3933056"/>
            <a:ext cx="3911749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01375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416" y="1509539"/>
            <a:ext cx="1712343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4679" y="4125417"/>
            <a:ext cx="2739073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1859" y="5039817"/>
            <a:ext cx="2488557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500312"/>
            <a:ext cx="11020425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2733674"/>
            <a:ext cx="1333748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156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204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08619"/>
            <a:ext cx="1101090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1" y="1276350"/>
            <a:ext cx="10801200" cy="5508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918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2026-02-23T00:54:27Z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