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081337"/>
            <a:ext cx="6677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71712"/>
            <a:ext cx="1161097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1500"/>
            <a:ext cx="10585176" cy="5309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008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4487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481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65860"/>
            <a:ext cx="10801200" cy="560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28850"/>
            <a:ext cx="117729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9411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1125"/>
            <a:ext cx="118395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31809"/>
            <a:ext cx="115212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896" y="4460262"/>
            <a:ext cx="252839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6003" y="5201041"/>
            <a:ext cx="1910598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2808" y="1268760"/>
            <a:ext cx="111528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9153" y="2993388"/>
            <a:ext cx="111528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47887"/>
            <a:ext cx="11849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518727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372" y="3000287"/>
            <a:ext cx="21408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6415" y="4400824"/>
            <a:ext cx="1835929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645" y="5049006"/>
            <a:ext cx="257225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564904"/>
            <a:ext cx="237626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758" y="3895992"/>
            <a:ext cx="210013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601" y="5180782"/>
            <a:ext cx="210013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917" y="5828965"/>
            <a:ext cx="210013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4125"/>
            <a:ext cx="116205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542" y="2524125"/>
            <a:ext cx="1973673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639" y="3785766"/>
            <a:ext cx="121530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18123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964" y="3931581"/>
            <a:ext cx="314665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8703" y="5204797"/>
            <a:ext cx="281721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09" y="5852979"/>
            <a:ext cx="280408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6776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