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48000"/>
            <a:ext cx="4772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43075"/>
            <a:ext cx="116490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84482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6550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838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9695"/>
            <a:ext cx="10945216" cy="554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4978"/>
            <a:ext cx="117252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9253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3025"/>
            <a:ext cx="117348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85887"/>
            <a:ext cx="116681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95462"/>
            <a:ext cx="109061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4219"/>
            <a:ext cx="11668125" cy="51911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47825"/>
            <a:ext cx="117062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7196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71700"/>
            <a:ext cx="110966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3900"/>
            <a:ext cx="10648503" cy="54274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59492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014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1409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3143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3407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9853" y="487104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1727"/>
            <a:ext cx="11233248" cy="556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14512"/>
            <a:ext cx="116014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85937"/>
            <a:ext cx="116967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6594"/>
            <a:ext cx="118300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5216" cy="5521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50912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37722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727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4683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0618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03498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83363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585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3211"/>
          <a:stretch/>
        </p:blipFill>
        <p:spPr>
          <a:xfrm>
            <a:off x="505673" y="2492896"/>
            <a:ext cx="9858375" cy="33843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38848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48808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22428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775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3407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8437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77844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2026-02-23T04:41:53Z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