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452687"/>
            <a:ext cx="103346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513168" cy="539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077450" cy="577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71016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19872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494649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1441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5567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7613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71233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985837"/>
            <a:ext cx="9725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98583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062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1934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952500"/>
            <a:ext cx="97440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95583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57629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2893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1809750"/>
            <a:ext cx="89249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79249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49397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00175"/>
            <a:ext cx="11058525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05064"/>
            <a:ext cx="3456384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696" y="1556792"/>
            <a:ext cx="539690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430" y="4195820"/>
            <a:ext cx="29094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356792"/>
            <a:ext cx="35283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2145" y="3046696"/>
            <a:ext cx="189035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715" y="4736600"/>
            <a:ext cx="234855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605087"/>
            <a:ext cx="110109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729109"/>
            <a:ext cx="194421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3409"/>
            <a:ext cx="10801200" cy="55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013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91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140968"/>
            <a:ext cx="109728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