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2476500"/>
            <a:ext cx="931545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347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2292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1195387"/>
            <a:ext cx="93249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20773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77031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35605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1157287"/>
            <a:ext cx="93440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15728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25925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15513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632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35823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80507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37923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166812"/>
            <a:ext cx="91821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1668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79884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17623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676525"/>
            <a:ext cx="10706100" cy="150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64513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55953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20807"/>
            <a:ext cx="10585176" cy="54205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1048" y="3573016"/>
            <a:ext cx="305696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2152" y="5355517"/>
            <a:ext cx="3195856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5375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1412776"/>
            <a:ext cx="3528392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2159" y="3010082"/>
            <a:ext cx="3115929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0928" y="4607389"/>
            <a:ext cx="3115929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62100"/>
            <a:ext cx="1104900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562100"/>
            <a:ext cx="208823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558" y="1298401"/>
            <a:ext cx="110680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0585"/>
            <a:ext cx="109728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2593"/>
            <a:ext cx="110585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9695"/>
            <a:ext cx="11029950" cy="141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996952"/>
            <a:ext cx="110299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775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